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78" r:id="rId2"/>
    <p:sldId id="301" r:id="rId3"/>
    <p:sldId id="295" r:id="rId4"/>
    <p:sldId id="289" r:id="rId5"/>
    <p:sldId id="294" r:id="rId6"/>
    <p:sldId id="296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B80"/>
    <a:srgbClr val="BFBFBF"/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88" y="8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B50CB-175A-40E9-A797-D85F8A107409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DAB53-EBD9-4A8F-86C7-3337BB014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41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E9EB06-1BB6-4F2E-8626-387F4AC6E755}"/>
              </a:ext>
            </a:extLst>
          </p:cNvPr>
          <p:cNvSpPr/>
          <p:nvPr userDrawn="1"/>
        </p:nvSpPr>
        <p:spPr>
          <a:xfrm>
            <a:off x="172720" y="6410960"/>
            <a:ext cx="12019280" cy="284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2399394" y="935800"/>
            <a:ext cx="7412606" cy="1877437"/>
            <a:chOff x="3875248" y="1767838"/>
            <a:chExt cx="4441510" cy="18774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3875248" y="1767838"/>
              <a:ext cx="44415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#</a:t>
              </a:r>
              <a:r>
                <a:rPr lang="ko-KR" altLang="en-US" sz="36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충남인력개발원 </a:t>
              </a:r>
              <a:r>
                <a:rPr lang="en-US" altLang="ko-KR" sz="36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IoT </a:t>
              </a:r>
              <a:r>
                <a:rPr lang="ko-KR" altLang="en-US" sz="36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시스템개발자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4492845" y="2537279"/>
              <a:ext cx="320631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IoT</a:t>
              </a:r>
              <a:r>
                <a:rPr lang="en-US" altLang="ko-KR" sz="6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6600" b="1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홈 시스템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850215"/>
            <a:ext cx="3657600" cy="34211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42150" y="5579689"/>
            <a:ext cx="61510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팀원 </a:t>
            </a:r>
            <a:r>
              <a:rPr lang="en-US" altLang="ko-KR" sz="25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25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권용범</a:t>
            </a:r>
            <a:r>
              <a:rPr lang="en-US" altLang="ko-KR" sz="25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5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홍문봉</a:t>
            </a:r>
            <a:r>
              <a:rPr lang="en-US" altLang="ko-KR" sz="25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5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정우진</a:t>
            </a:r>
            <a:r>
              <a:rPr lang="en-US" altLang="ko-KR" sz="25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5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권서현</a:t>
            </a:r>
            <a:r>
              <a:rPr lang="en-US" altLang="ko-KR" sz="25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5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김소빈</a:t>
            </a:r>
            <a:endParaRPr lang="ko-KR" altLang="en-US" sz="25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286326" y="127874"/>
            <a:ext cx="1130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3304756" y="1868029"/>
            <a:ext cx="11024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4648007" y="1829557"/>
            <a:ext cx="37642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1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목적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3304756" y="2932058"/>
            <a:ext cx="11024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4648007" y="2893586"/>
            <a:ext cx="37642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1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알고리즘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3304756" y="3996087"/>
            <a:ext cx="11024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4648007" y="3953179"/>
            <a:ext cx="4201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1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시연 영상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68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6BC9680E-2582-4AD7-A84A-400CA6FCAF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12" y="1492614"/>
            <a:ext cx="2997228" cy="276133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C8D7A2CC-9802-41E1-8478-D388054069C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093" y="1109453"/>
            <a:ext cx="3527657" cy="3527657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16CA7DBA-09C7-4800-B65F-317C49D487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85" y="1552450"/>
            <a:ext cx="2814956" cy="281495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59821" y="259142"/>
            <a:ext cx="10767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목적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39947B7-9F0D-41A6-9B76-D0D6448A2F7A}"/>
              </a:ext>
            </a:extLst>
          </p:cNvPr>
          <p:cNvSpPr txBox="1"/>
          <p:nvPr/>
        </p:nvSpPr>
        <p:spPr>
          <a:xfrm flipH="1">
            <a:off x="728669" y="5135993"/>
            <a:ext cx="319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침입자 감지 시</a:t>
            </a:r>
            <a:r>
              <a:rPr lang="en-US" altLang="ko-KR" sz="2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사용자에게 알림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1752E51-387D-4A9A-8CE1-B506ED786885}"/>
              </a:ext>
            </a:extLst>
          </p:cNvPr>
          <p:cNvCxnSpPr/>
          <p:nvPr/>
        </p:nvCxnSpPr>
        <p:spPr>
          <a:xfrm>
            <a:off x="922946" y="4994341"/>
            <a:ext cx="28030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DE92F5C-3407-4A1D-926D-1D7CB6288FFB}"/>
              </a:ext>
            </a:extLst>
          </p:cNvPr>
          <p:cNvSpPr txBox="1"/>
          <p:nvPr/>
        </p:nvSpPr>
        <p:spPr>
          <a:xfrm flipH="1">
            <a:off x="4416727" y="5179164"/>
            <a:ext cx="3352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확장성 플랫폼 구축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C27E663-EF1D-4186-9145-3AFFBB30E9F6}"/>
              </a:ext>
            </a:extLst>
          </p:cNvPr>
          <p:cNvCxnSpPr/>
          <p:nvPr/>
        </p:nvCxnSpPr>
        <p:spPr>
          <a:xfrm>
            <a:off x="4770122" y="4994341"/>
            <a:ext cx="25279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67EA438-5C8B-44AA-8AC6-E58944798855}"/>
              </a:ext>
            </a:extLst>
          </p:cNvPr>
          <p:cNvSpPr txBox="1"/>
          <p:nvPr/>
        </p:nvSpPr>
        <p:spPr>
          <a:xfrm flipH="1">
            <a:off x="8469485" y="5179165"/>
            <a:ext cx="26768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메신저로 쉽게 제어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F8181C3-65EF-4C06-8767-F8278DD98B22}"/>
              </a:ext>
            </a:extLst>
          </p:cNvPr>
          <p:cNvCxnSpPr/>
          <p:nvPr/>
        </p:nvCxnSpPr>
        <p:spPr>
          <a:xfrm>
            <a:off x="8520157" y="4994341"/>
            <a:ext cx="237573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573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40024" y="174504"/>
            <a:ext cx="393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구조도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59821" y="259142"/>
            <a:ext cx="10767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4FB7D7-D103-4F41-9391-02C39D252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411" y="1214525"/>
            <a:ext cx="7812258" cy="506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9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14386" y="174504"/>
            <a:ext cx="420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시연 영상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59821" y="259142"/>
            <a:ext cx="10767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홈 IoT 시스템 3조">
            <a:hlinkClick r:id="" action="ppaction://media"/>
            <a:extLst>
              <a:ext uri="{FF2B5EF4-FFF2-40B4-BE49-F238E27FC236}">
                <a16:creationId xmlns:a16="http://schemas.microsoft.com/office/drawing/2014/main" id="{D3147E69-2971-082E-5D4A-FD9D6C4991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5027" y="1059999"/>
            <a:ext cx="8922397" cy="501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0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40F61E-0C9F-49AB-9004-A3926FAB6E40}"/>
              </a:ext>
            </a:extLst>
          </p:cNvPr>
          <p:cNvSpPr txBox="1"/>
          <p:nvPr/>
        </p:nvSpPr>
        <p:spPr>
          <a:xfrm>
            <a:off x="332642" y="2351782"/>
            <a:ext cx="115267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attention!!</a:t>
            </a:r>
            <a:endParaRPr lang="ko-KR" altLang="en-US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587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사용자 지정 1">
      <a:majorFont>
        <a:latin typeface="Arial"/>
        <a:ea typeface="함초롬바탕"/>
        <a:cs typeface=""/>
      </a:majorFont>
      <a:minorFont>
        <a:latin typeface="Arial"/>
        <a:ea typeface="함초롬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57</Words>
  <Application>Microsoft Office PowerPoint</Application>
  <PresentationFormat>와이드스크린</PresentationFormat>
  <Paragraphs>20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나눔스퀘어 ExtraBold</vt:lpstr>
      <vt:lpstr>맑은 고딕</vt:lpstr>
      <vt:lpstr>함초롬바탕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홍문봉</cp:lastModifiedBy>
  <cp:revision>62</cp:revision>
  <dcterms:created xsi:type="dcterms:W3CDTF">2019-12-23T00:32:35Z</dcterms:created>
  <dcterms:modified xsi:type="dcterms:W3CDTF">2022-10-22T04:14:31Z</dcterms:modified>
</cp:coreProperties>
</file>